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8"/>
  </p:handoutMasterIdLst>
  <p:sldIdLst>
    <p:sldId id="262" r:id="rId2"/>
    <p:sldId id="260" r:id="rId3"/>
    <p:sldId id="263" r:id="rId4"/>
    <p:sldId id="286" r:id="rId5"/>
    <p:sldId id="285" r:id="rId6"/>
    <p:sldId id="265" r:id="rId7"/>
    <p:sldId id="290" r:id="rId8"/>
    <p:sldId id="288" r:id="rId9"/>
    <p:sldId id="293" r:id="rId10"/>
    <p:sldId id="291" r:id="rId11"/>
    <p:sldId id="292" r:id="rId12"/>
    <p:sldId id="295" r:id="rId13"/>
    <p:sldId id="296" r:id="rId14"/>
    <p:sldId id="299" r:id="rId15"/>
    <p:sldId id="303" r:id="rId16"/>
    <p:sldId id="302" r:id="rId17"/>
    <p:sldId id="305" r:id="rId18"/>
    <p:sldId id="294" r:id="rId19"/>
    <p:sldId id="297" r:id="rId20"/>
    <p:sldId id="298" r:id="rId21"/>
    <p:sldId id="301" r:id="rId22"/>
    <p:sldId id="300" r:id="rId23"/>
    <p:sldId id="264" r:id="rId24"/>
    <p:sldId id="304" r:id="rId25"/>
    <p:sldId id="268" r:id="rId26"/>
    <p:sldId id="26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770100" y="4470444"/>
            <a:ext cx="252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넥슨 컴퍼니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49" y="1956819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408096" y="58708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이재윤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820824" y="640927"/>
            <a:ext cx="655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섹션으로 구성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 한번에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공유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611865" y="2315460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Company, 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반복해서 흘러가는 컴포넌트를 구현 함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78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9" y="3609161"/>
            <a:ext cx="3161471" cy="1028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5" y="1658563"/>
            <a:ext cx="6774408" cy="37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0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195733" y="1973613"/>
            <a:ext cx="3659338" cy="459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379842" y="3243396"/>
            <a:ext cx="3161471" cy="3027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게임명에 대한 검색 필터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filter(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이용하여 입력한 텍스트 정보를  포함한 데이터를 입력하게 되면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를 통해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하여 필터링 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262838" y="2278057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검색 필터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29271" y="295486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52718BD-1109-1098-B90C-6D40321C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9" y="1951696"/>
            <a:ext cx="7908062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43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47997" y="1490136"/>
            <a:ext cx="4292585" cy="5149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7" y="3089072"/>
            <a:ext cx="3161471" cy="2724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카테고리에 대한 카테고리 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 후에  카테고리 버튼을 클릭하게 되면 해당 카테고리 데이터를 가진 게임들을 출력하는 컴포넌트를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리랜더링하게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됨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15078" y="2162239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카테고리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908321" y="274037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E611024-9126-CD61-E81B-6D0AAE9F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18" y="1627222"/>
            <a:ext cx="6418137" cy="45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452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962900" y="1490136"/>
            <a:ext cx="3677682" cy="5149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066652" y="3023888"/>
            <a:ext cx="3161471" cy="20128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카테고리에 대한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상태 관리 변수를 선언함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로컬스토리지에 배열 형태로 생성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북마크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배열을 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출력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239100" y="2102391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북마크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184274" y="2702277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3" y="857680"/>
            <a:ext cx="5077531" cy="4730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92" y="1993569"/>
            <a:ext cx="2842808" cy="41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571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게임 리스트 클릭 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자체 블로그 페이지와 관련된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방식을 통해 정리함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1808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069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069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6435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082868" y="333685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3067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56840" y="414045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5684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32723" y="317237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8"/>
            <a:ext cx="4292585" cy="5235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083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 통해 선택한 탭에 클래스를 추가하여 선택한 탭에 해당하는 데이터를 출력하는 컴포넌트 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79"/>
            <a:ext cx="4873598" cy="4409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552267" y="1289449"/>
            <a:ext cx="4043160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724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관련 기사 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버튼 클릭으로 카테고리 분류  가능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221F9A1-00A8-05CB-2B49-44447952A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8" y="1163283"/>
            <a:ext cx="7266741" cy="51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087414" y="2338564"/>
            <a:ext cx="4054318" cy="1274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 정보 페이지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977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10930" y="2434927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05784" y="5350476"/>
            <a:ext cx="2986216" cy="1507524"/>
          </a:xfrm>
          <a:prstGeom prst="rect">
            <a:avLst/>
          </a:prstGeom>
          <a:solidFill>
            <a:srgbClr val="23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2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차 프로젝트 이후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계획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087414" y="2338564"/>
            <a:ext cx="4054318" cy="385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페이지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 이동 버튼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 프로젝트 이후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계획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/>
              <a:t>()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9DAFAD-969D-E220-DC7A-0C8B2E39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5" y="1164898"/>
            <a:ext cx="11444847" cy="6815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60C1D5-909C-A097-0819-FB34D425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03" y="2247616"/>
            <a:ext cx="3358811" cy="46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2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“on”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749</Words>
  <Application>Microsoft Office PowerPoint</Application>
  <PresentationFormat>와이드스크린</PresentationFormat>
  <Paragraphs>157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76</cp:revision>
  <dcterms:created xsi:type="dcterms:W3CDTF">2023-04-19T04:07:11Z</dcterms:created>
  <dcterms:modified xsi:type="dcterms:W3CDTF">2024-07-22T06:48:27Z</dcterms:modified>
</cp:coreProperties>
</file>